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46" r:id="rId3"/>
    <p:sldId id="318" r:id="rId4"/>
    <p:sldId id="468" r:id="rId6"/>
    <p:sldId id="457" r:id="rId7"/>
    <p:sldId id="458" r:id="rId8"/>
    <p:sldId id="449" r:id="rId9"/>
    <p:sldId id="454" r:id="rId10"/>
    <p:sldId id="455" r:id="rId11"/>
    <p:sldId id="456" r:id="rId12"/>
    <p:sldId id="265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5" autoAdjust="0"/>
    <p:restoredTop sz="90067" autoAdjust="0"/>
  </p:normalViewPr>
  <p:slideViewPr>
    <p:cSldViewPr snapToGrid="0" showGuides="1">
      <p:cViewPr varScale="1">
        <p:scale>
          <a:sx n="76" d="100"/>
          <a:sy n="76" d="100"/>
        </p:scale>
        <p:origin x="1123" y="67"/>
      </p:cViewPr>
      <p:guideLst>
        <p:guide orient="horz" pos="21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、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99416" y="3318212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9060" y="1104009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9060" y="1284030"/>
            <a:ext cx="1194416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Harnessing Large Language Models for Knowledge Graph Question Answering via Adaptive Multi-Aspect Retrieval-Augmentation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4254" y="5914834"/>
            <a:ext cx="1436914" cy="963262"/>
          </a:xfrm>
          <a:prstGeom prst="rect">
            <a:avLst/>
          </a:prstGeom>
        </p:spPr>
      </p:pic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89172" y="4818855"/>
            <a:ext cx="1121346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AAI-2025)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https://github.com/Applied-Machine-Learning-Lab/AMAR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68381" y="6007744"/>
            <a:ext cx="3205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Jiale Shen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" y="5996211"/>
            <a:ext cx="828000" cy="828000"/>
          </a:xfrm>
          <a:prstGeom prst="rect">
            <a:avLst/>
          </a:prstGeom>
        </p:spPr>
      </p:pic>
      <p:pic>
        <p:nvPicPr>
          <p:cNvPr id="18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7" y="6012140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39" y="6069670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03" y="5996211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310" y="2512695"/>
            <a:ext cx="11724640" cy="1958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 eaLnBrk="1" hangingPunct="1">
              <a:buNone/>
            </a:pPr>
            <a:r>
              <a:rPr lang="en-US" altLang="zh-CN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Thank you!</a:t>
            </a:r>
            <a:endParaRPr lang="zh-CN" altLang="en-US" sz="5400" kern="12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88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071" y="1012001"/>
            <a:ext cx="1115005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3140110" y="5057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01640" y="2515235"/>
            <a:ext cx="6518910" cy="2306955"/>
          </a:xfrm>
          <a:prstGeom prst="rect">
            <a:avLst/>
          </a:prstGeom>
        </p:spPr>
        <p:txBody>
          <a:bodyPr wrap="square">
            <a:spAutoFit/>
          </a:bodyPr>
          <a:p>
            <a:pPr indent="457200" algn="just"/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1.Large Language Models  demonstrate remarkable capabilities, yet struggle with 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hallucination and outdated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knowledge when tasked with complex knowledge reasoning, resulting in factually incorrect outputs.</a:t>
            </a: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05" y="1443355"/>
            <a:ext cx="5119370" cy="4450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02310" y="5895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Overview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" y="1626235"/>
            <a:ext cx="11727180" cy="4117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6615" y="1887220"/>
            <a:ext cx="6096635" cy="1189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3305" r="6916"/>
          <a:stretch>
            <a:fillRect/>
          </a:stretch>
        </p:blipFill>
        <p:spPr>
          <a:xfrm>
            <a:off x="6119495" y="3115310"/>
            <a:ext cx="5778500" cy="14725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495" y="4458970"/>
            <a:ext cx="6072505" cy="1041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65" y="1332230"/>
            <a:ext cx="5594350" cy="4168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1556385"/>
            <a:ext cx="5791200" cy="4229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0" y="2292350"/>
            <a:ext cx="6489700" cy="673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3785870"/>
            <a:ext cx="5597525" cy="7588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9965" y="852170"/>
            <a:ext cx="9982835" cy="58718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" y="2223770"/>
            <a:ext cx="6612890" cy="35902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2205990"/>
            <a:ext cx="5882640" cy="3689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995" y="771525"/>
            <a:ext cx="710184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5825" y="955675"/>
            <a:ext cx="8032750" cy="56400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Y5MDY1ZGYzOWNjNDY2ZDJlYTVkOTcyMDJmMTZiND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WPS 演示</Application>
  <PresentationFormat>宽屏</PresentationFormat>
  <Paragraphs>35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楷体</vt:lpstr>
      <vt:lpstr>Times New Roman Regular</vt:lpstr>
      <vt:lpstr>等线</vt:lpstr>
      <vt:lpstr>微软雅黑</vt:lpstr>
      <vt:lpstr>Arial Unicode MS</vt:lpstr>
      <vt:lpstr>Office 主题​​</vt:lpstr>
      <vt:lpstr>、</vt:lpstr>
      <vt:lpstr>motivation</vt:lpstr>
      <vt:lpstr>Overview</vt:lpstr>
      <vt:lpstr>Approach</vt:lpstr>
      <vt:lpstr>Approach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.</cp:lastModifiedBy>
  <cp:revision>1516</cp:revision>
  <dcterms:created xsi:type="dcterms:W3CDTF">2021-09-26T06:57:00Z</dcterms:created>
  <dcterms:modified xsi:type="dcterms:W3CDTF">2025-05-12T06:16:36Z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022ADF630E484CBDBD7751619E947E1D_12</vt:lpwstr>
  </property>
</Properties>
</file>